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68" r:id="rId4"/>
    <p:sldId id="261" r:id="rId5"/>
    <p:sldId id="262" r:id="rId6"/>
    <p:sldId id="263" r:id="rId7"/>
    <p:sldId id="266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vim Cengiz" initials="SC" lastIdx="2" clrIdx="0">
    <p:extLst>
      <p:ext uri="{19B8F6BF-5375-455C-9EA6-DF929625EA0E}">
        <p15:presenceInfo xmlns:p15="http://schemas.microsoft.com/office/powerpoint/2012/main" userId="S::sevim.cengiz@boun.edu.tr::4ff4c64f-9875-440b-8474-b780f7f136b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F1"/>
    <a:srgbClr val="FFFFFF"/>
    <a:srgbClr val="F8F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24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5T13:16:32.466" idx="2">
    <p:pos x="10" y="1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13C7-6C2A-8C4C-8349-CBF389FAC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68106-9450-1B4A-90FA-1BE338D93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8BBBF-6205-DC40-81D5-2BA1FA43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3B50C-9F23-6A4D-8559-4CFC5844C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B9BE4-1205-B141-AAC8-360D66A1E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77305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4B0B1-4BF7-3D4A-9AAE-C6C984723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E2B7E5-FAEC-924A-91B1-B49543DEF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E1C19-42EC-264D-ACD1-603B777E0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C46DE-64DD-334A-8007-82DCD37A6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03144-07DD-904F-8834-080DFB02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25958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3C1E3C-57DD-6F43-8F8A-431EDD57C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832DB-14A3-8B4C-A17F-3606316EE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A9DFD-607E-DA44-AB4B-3A8156889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2A34F-37CB-C848-951E-8D1381FDC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224DA-8E2B-0F47-A8FF-A81B080E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540512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2DDC-60FF-984E-9BE2-075915FA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DBCBD-FBAA-7B41-93AD-22B868AE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86316-35D3-6F48-82D1-8ED250BBE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6C65E-B4A9-EF48-9173-AA12618B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7818B-08E1-DA41-904A-BE7D32C4C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4582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EBC6-9943-6349-A559-F5419F5C5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366F9-0413-D84F-A9BD-E0DD116C5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C6FE7-B896-2941-AEE8-F34A73763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AE597-A74E-F44E-970F-769CD6AC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48E8B-1EE4-A943-B198-2135B221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85993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CA34C-A675-2140-9FC3-1A7071A74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1133-0BD6-0D43-AA86-3512444AE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BE6B2-0380-F248-B9AF-B84CA81BF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B8837-33FF-FA43-9CF5-E43BC3605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66821-06B0-5F45-931D-90E2B19A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CCC65-F434-034C-854A-E22286C8A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43641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52C87-5580-9942-B4A6-EFA47533C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4373CF-44BE-5247-85A6-BB2906B2B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7DC4EF-26FA-D346-A156-E7488F381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883AD-475D-6B48-9D11-D2879B13F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8CD220-A769-E244-BA76-BF6E66544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358E1A-2D38-D94D-B2BD-637A2AEA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044CF6-C69C-1047-A4BC-A84EE67D5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8023DE-650A-3F4E-8FDB-A852F0CE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8781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B19F-7290-504A-A3DD-F4D592D0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5EBAEE-8E04-E14B-A91A-24FEC6585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EBAF68-B01E-E948-929C-339EE2400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D1B18-657C-DE40-92A7-D5B5E9D8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9284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076375-06C7-D945-83B1-5A561D6B0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AD9A8-DEDC-984E-986C-CA91454A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27816-7986-994B-9BD5-CC229BC4C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3367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2130B-5477-E143-9713-9C59FB89C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C4E5A-055E-9F4A-855F-6FDDB88E9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F4DE8-A63C-7547-A7A0-B337310D7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4CF29-0C04-E44B-A57A-8333F714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C093B-6FC4-1241-945C-0DE5805E8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0BF5C-0B08-8D45-AED5-6B5259D5C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7157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55998-5058-1E4F-BD23-6B125E7E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63DD9-31B9-B04B-B5DA-81A724117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DE1A3-AE98-1540-A517-087F4A577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4D793-FFE2-2248-A1DE-30003005E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3D477-0354-3B49-9CC2-B9C1BCD2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D10C4-5740-6140-9C56-8F40175C5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94495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19A33-BED5-3446-80D8-A1AF0026F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5D7FD-1D79-CE45-A5E1-7CCFE6775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1C06E-EC94-AF42-89F9-A985D0EBC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42B9F-799B-7E4D-8C22-CE20B0A31716}" type="datetimeFigureOut">
              <a:rPr lang="en-AE" smtClean="0"/>
              <a:t>08/11/2020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1F39E-1425-A74F-ACE8-9266A46C8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3913B-AB1A-7A4C-809B-C8F7E5B4A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CB0DC-695E-404A-8B6A-FA8AA16FBC50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91043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2A47FD-A70F-C147-8AFA-9C8468319D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988" y="249674"/>
            <a:ext cx="7735301" cy="453644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E02E911-9811-3E47-B8F9-2696BE6BAED1}"/>
              </a:ext>
            </a:extLst>
          </p:cNvPr>
          <p:cNvSpPr/>
          <p:nvPr/>
        </p:nvSpPr>
        <p:spPr>
          <a:xfrm>
            <a:off x="4099034" y="420414"/>
            <a:ext cx="1313794" cy="746234"/>
          </a:xfrm>
          <a:prstGeom prst="round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6A0CAD-E7F2-1A4C-8CF9-B855D0BC1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3793" y="610447"/>
            <a:ext cx="1144275" cy="366168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0F97C7-461D-E547-AB9C-DD37A8FD8174}"/>
              </a:ext>
            </a:extLst>
          </p:cNvPr>
          <p:cNvSpPr/>
          <p:nvPr/>
        </p:nvSpPr>
        <p:spPr>
          <a:xfrm>
            <a:off x="2638097" y="3429000"/>
            <a:ext cx="4876800" cy="7856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E145CA-78B2-B143-BA99-FEDC2AD9F191}"/>
              </a:ext>
            </a:extLst>
          </p:cNvPr>
          <p:cNvSpPr txBox="1"/>
          <p:nvPr/>
        </p:nvSpPr>
        <p:spPr>
          <a:xfrm>
            <a:off x="3862831" y="4696682"/>
            <a:ext cx="2427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/>
              <a:t>Cut-Off Values for Exclusion Critetia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427B1-D1ED-5144-A44A-A6C66DC09FF8}"/>
              </a:ext>
            </a:extLst>
          </p:cNvPr>
          <p:cNvSpPr txBox="1"/>
          <p:nvPr/>
        </p:nvSpPr>
        <p:spPr>
          <a:xfrm>
            <a:off x="638575" y="4761186"/>
            <a:ext cx="19995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/>
              <a:t>RF Bandwidth of your system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B3A0D0-5D53-E640-8388-E13E5B75E59D}"/>
              </a:ext>
            </a:extLst>
          </p:cNvPr>
          <p:cNvSpPr txBox="1"/>
          <p:nvPr/>
        </p:nvSpPr>
        <p:spPr>
          <a:xfrm>
            <a:off x="638575" y="5038185"/>
            <a:ext cx="11072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RF_ex_bw</a:t>
            </a:r>
            <a:r>
              <a:rPr lang="en-US" sz="1200" dirty="0"/>
              <a:t>: </a:t>
            </a:r>
          </a:p>
          <a:p>
            <a:endParaRPr lang="en-US" sz="1200" dirty="0"/>
          </a:p>
          <a:p>
            <a:r>
              <a:rPr lang="en-US" sz="1200" dirty="0" err="1"/>
              <a:t>RF_echo_bw</a:t>
            </a:r>
            <a:r>
              <a:rPr lang="en-US" sz="1200" dirty="0"/>
              <a:t>:</a:t>
            </a:r>
          </a:p>
          <a:p>
            <a:endParaRPr lang="en-US" sz="1200" dirty="0"/>
          </a:p>
          <a:p>
            <a:r>
              <a:rPr lang="en-US" sz="1200" dirty="0"/>
              <a:t>RF_echo2_bw: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BEA6B0E-B023-9747-9944-ED1AE15666EA}"/>
              </a:ext>
            </a:extLst>
          </p:cNvPr>
          <p:cNvSpPr/>
          <p:nvPr/>
        </p:nvSpPr>
        <p:spPr>
          <a:xfrm>
            <a:off x="1717164" y="5059206"/>
            <a:ext cx="1156138" cy="22749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EAA2E6B-CB73-A248-8809-669E4100FC8E}"/>
              </a:ext>
            </a:extLst>
          </p:cNvPr>
          <p:cNvSpPr/>
          <p:nvPr/>
        </p:nvSpPr>
        <p:spPr>
          <a:xfrm>
            <a:off x="1717164" y="5418421"/>
            <a:ext cx="1156138" cy="22749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6C9E05F-ABBD-6847-B7AE-9ADFD7FCD99F}"/>
              </a:ext>
            </a:extLst>
          </p:cNvPr>
          <p:cNvSpPr/>
          <p:nvPr/>
        </p:nvSpPr>
        <p:spPr>
          <a:xfrm>
            <a:off x="1717164" y="5807052"/>
            <a:ext cx="1156138" cy="22749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DED6BC-FD67-154A-A7E2-2B59716AAAC2}"/>
              </a:ext>
            </a:extLst>
          </p:cNvPr>
          <p:cNvSpPr txBox="1"/>
          <p:nvPr/>
        </p:nvSpPr>
        <p:spPr>
          <a:xfrm>
            <a:off x="1700930" y="5046291"/>
            <a:ext cx="9637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100" dirty="0">
                <a:solidFill>
                  <a:schemeClr val="bg2">
                    <a:lumMod val="75000"/>
                  </a:schemeClr>
                </a:solidFill>
              </a:rPr>
              <a:t>Default: 4253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86E7CB-CEEC-484D-B8BA-E548FCAB2495}"/>
              </a:ext>
            </a:extLst>
          </p:cNvPr>
          <p:cNvSpPr txBox="1"/>
          <p:nvPr/>
        </p:nvSpPr>
        <p:spPr>
          <a:xfrm>
            <a:off x="1727209" y="5398386"/>
            <a:ext cx="9637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100" dirty="0">
                <a:solidFill>
                  <a:schemeClr val="bg2">
                    <a:lumMod val="75000"/>
                  </a:schemeClr>
                </a:solidFill>
              </a:rPr>
              <a:t>Default: 1269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9C748E-AB1D-A74F-8F42-9F8C5CB1287F}"/>
              </a:ext>
            </a:extLst>
          </p:cNvPr>
          <p:cNvSpPr txBox="1"/>
          <p:nvPr/>
        </p:nvSpPr>
        <p:spPr>
          <a:xfrm>
            <a:off x="1732468" y="5771500"/>
            <a:ext cx="9637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100" dirty="0">
                <a:solidFill>
                  <a:schemeClr val="bg2">
                    <a:lumMod val="75000"/>
                  </a:schemeClr>
                </a:solidFill>
              </a:rPr>
              <a:t>Default: 1269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4805409-AB2E-2049-B850-1CA0F1144ED0}"/>
              </a:ext>
            </a:extLst>
          </p:cNvPr>
          <p:cNvSpPr/>
          <p:nvPr/>
        </p:nvSpPr>
        <p:spPr>
          <a:xfrm>
            <a:off x="586025" y="4996145"/>
            <a:ext cx="2567080" cy="112087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CCC7D5-4EAE-3840-B70C-FD24F2F43EC4}"/>
              </a:ext>
            </a:extLst>
          </p:cNvPr>
          <p:cNvSpPr txBox="1"/>
          <p:nvPr/>
        </p:nvSpPr>
        <p:spPr>
          <a:xfrm>
            <a:off x="3459707" y="4986670"/>
            <a:ext cx="6607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/>
              <a:t>fcsf: </a:t>
            </a:r>
          </a:p>
          <a:p>
            <a:endParaRPr lang="en-AE" sz="1200" dirty="0"/>
          </a:p>
          <a:p>
            <a:r>
              <a:rPr lang="en-AE" sz="1200" dirty="0"/>
              <a:t>CRLB:</a:t>
            </a:r>
          </a:p>
          <a:p>
            <a:endParaRPr lang="en-AE" sz="1200" dirty="0"/>
          </a:p>
          <a:p>
            <a:r>
              <a:rPr lang="en-AE" sz="1200" dirty="0"/>
              <a:t>SNR:</a:t>
            </a:r>
          </a:p>
          <a:p>
            <a:endParaRPr lang="en-AE" sz="1200" dirty="0"/>
          </a:p>
          <a:p>
            <a:r>
              <a:rPr lang="en-AE" sz="1200" dirty="0"/>
              <a:t>FWHM:</a:t>
            </a:r>
          </a:p>
          <a:p>
            <a:endParaRPr lang="en-AE" sz="12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F4D8BA4-E2CE-1248-AE2A-F79FAF56CF12}"/>
              </a:ext>
            </a:extLst>
          </p:cNvPr>
          <p:cNvSpPr/>
          <p:nvPr/>
        </p:nvSpPr>
        <p:spPr>
          <a:xfrm>
            <a:off x="4099034" y="4983231"/>
            <a:ext cx="1465237" cy="2265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B22D4C3-C0B1-A441-A2CF-245CA26D7906}"/>
              </a:ext>
            </a:extLst>
          </p:cNvPr>
          <p:cNvSpPr/>
          <p:nvPr/>
        </p:nvSpPr>
        <p:spPr>
          <a:xfrm>
            <a:off x="4114793" y="5345834"/>
            <a:ext cx="1465237" cy="2265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B068634-6882-FC4D-8DF8-BC2462D39CB7}"/>
              </a:ext>
            </a:extLst>
          </p:cNvPr>
          <p:cNvSpPr/>
          <p:nvPr/>
        </p:nvSpPr>
        <p:spPr>
          <a:xfrm>
            <a:off x="4117629" y="5718950"/>
            <a:ext cx="1465237" cy="2265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F067286-DAB5-5048-916A-672546FDB13A}"/>
              </a:ext>
            </a:extLst>
          </p:cNvPr>
          <p:cNvSpPr/>
          <p:nvPr/>
        </p:nvSpPr>
        <p:spPr>
          <a:xfrm>
            <a:off x="4133396" y="6071046"/>
            <a:ext cx="1465237" cy="22651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C07411-A6BA-0A48-BE6D-4EB857EF78A1}"/>
              </a:ext>
            </a:extLst>
          </p:cNvPr>
          <p:cNvSpPr txBox="1"/>
          <p:nvPr/>
        </p:nvSpPr>
        <p:spPr>
          <a:xfrm>
            <a:off x="4114793" y="4950254"/>
            <a:ext cx="11533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>
                <a:solidFill>
                  <a:schemeClr val="bg2">
                    <a:lumMod val="75000"/>
                  </a:schemeClr>
                </a:solidFill>
              </a:rPr>
              <a:t>&gt;0.30 (Default)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85120C-8D7A-A34B-A032-174F366F8AE5}"/>
              </a:ext>
            </a:extLst>
          </p:cNvPr>
          <p:cNvSpPr txBox="1"/>
          <p:nvPr/>
        </p:nvSpPr>
        <p:spPr>
          <a:xfrm>
            <a:off x="4114793" y="5302350"/>
            <a:ext cx="10715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>
                <a:solidFill>
                  <a:schemeClr val="bg2">
                    <a:lumMod val="75000"/>
                  </a:schemeClr>
                </a:solidFill>
              </a:rPr>
              <a:t>&gt; 30 (Default)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E86161-8A39-5743-AF56-BB22C967AB73}"/>
              </a:ext>
            </a:extLst>
          </p:cNvPr>
          <p:cNvSpPr txBox="1"/>
          <p:nvPr/>
        </p:nvSpPr>
        <p:spPr>
          <a:xfrm>
            <a:off x="4130562" y="5675467"/>
            <a:ext cx="993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>
                <a:solidFill>
                  <a:schemeClr val="bg2">
                    <a:lumMod val="75000"/>
                  </a:schemeClr>
                </a:solidFill>
              </a:rPr>
              <a:t>&lt; 8 (Default)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AF42F6-53AF-2643-A124-DAD104356870}"/>
              </a:ext>
            </a:extLst>
          </p:cNvPr>
          <p:cNvSpPr txBox="1"/>
          <p:nvPr/>
        </p:nvSpPr>
        <p:spPr>
          <a:xfrm>
            <a:off x="4127690" y="6030110"/>
            <a:ext cx="11885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>
                <a:solidFill>
                  <a:schemeClr val="bg2">
                    <a:lumMod val="75000"/>
                  </a:schemeClr>
                </a:solidFill>
              </a:rPr>
              <a:t>&gt; 0.10 (Default)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E0BA46-9734-F140-8368-213491F2647B}"/>
              </a:ext>
            </a:extLst>
          </p:cNvPr>
          <p:cNvSpPr txBox="1"/>
          <p:nvPr/>
        </p:nvSpPr>
        <p:spPr>
          <a:xfrm>
            <a:off x="812433" y="6083796"/>
            <a:ext cx="20987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dirty="0"/>
              <a:t>Note: </a:t>
            </a:r>
          </a:p>
          <a:p>
            <a:r>
              <a:rPr lang="en-AE" sz="1200" dirty="0"/>
              <a:t>Gradient Ex on AP direction</a:t>
            </a:r>
          </a:p>
          <a:p>
            <a:r>
              <a:rPr lang="en-AE" sz="1200" dirty="0"/>
              <a:t>Gradient Echo on RL direction</a:t>
            </a:r>
          </a:p>
          <a:p>
            <a:r>
              <a:rPr lang="en-AE" sz="1200" dirty="0"/>
              <a:t>Gradient Echo2 on SI direction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AD39790-10CF-934E-9E89-47ACE8E07A74}"/>
              </a:ext>
            </a:extLst>
          </p:cNvPr>
          <p:cNvSpPr/>
          <p:nvPr/>
        </p:nvSpPr>
        <p:spPr>
          <a:xfrm>
            <a:off x="3459707" y="4950254"/>
            <a:ext cx="2405065" cy="144003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46AE402-81BE-6343-AE31-5987B28BFDAA}"/>
              </a:ext>
            </a:extLst>
          </p:cNvPr>
          <p:cNvSpPr/>
          <p:nvPr/>
        </p:nvSpPr>
        <p:spPr>
          <a:xfrm>
            <a:off x="586025" y="6152574"/>
            <a:ext cx="2567080" cy="6776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4C3784-63B2-4A4D-B5C8-E0691521F8EA}"/>
              </a:ext>
            </a:extLst>
          </p:cNvPr>
          <p:cNvSpPr txBox="1"/>
          <p:nvPr/>
        </p:nvSpPr>
        <p:spPr>
          <a:xfrm>
            <a:off x="3210340" y="6506635"/>
            <a:ext cx="31390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/>
              <a:t>Note: Reference metabolite (NAA and 2.0 ppm)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CB734B7-C898-5E47-876D-E059E9016C20}"/>
              </a:ext>
            </a:extLst>
          </p:cNvPr>
          <p:cNvSpPr/>
          <p:nvPr/>
        </p:nvSpPr>
        <p:spPr>
          <a:xfrm>
            <a:off x="3220280" y="6506635"/>
            <a:ext cx="3217688" cy="27387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58346B-3D6A-B146-A307-4E5B74464EB1}"/>
              </a:ext>
            </a:extLst>
          </p:cNvPr>
          <p:cNvSpPr/>
          <p:nvPr/>
        </p:nvSpPr>
        <p:spPr>
          <a:xfrm>
            <a:off x="5933218" y="74366"/>
            <a:ext cx="2246244" cy="548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A695627-5FAA-1B49-982E-2ACF590ECA8D}"/>
              </a:ext>
            </a:extLst>
          </p:cNvPr>
          <p:cNvSpPr txBox="1"/>
          <p:nvPr/>
        </p:nvSpPr>
        <p:spPr>
          <a:xfrm>
            <a:off x="6656006" y="6079276"/>
            <a:ext cx="21017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1200" dirty="0"/>
              <a:t>Chemical Shift Direction AP : P</a:t>
            </a:r>
          </a:p>
          <a:p>
            <a:r>
              <a:rPr lang="en-AE" sz="1200" dirty="0"/>
              <a:t>Chemical Shift Direction LR  : L</a:t>
            </a:r>
          </a:p>
          <a:p>
            <a:r>
              <a:rPr lang="en-AE" sz="1200" dirty="0"/>
              <a:t>Chemical Shift Direction FH  : F</a:t>
            </a:r>
          </a:p>
          <a:p>
            <a:r>
              <a:rPr lang="en-AE" sz="1200" dirty="0"/>
              <a:t> 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1690969C-1834-1D42-BE74-90014B935174}"/>
              </a:ext>
            </a:extLst>
          </p:cNvPr>
          <p:cNvSpPr/>
          <p:nvPr/>
        </p:nvSpPr>
        <p:spPr>
          <a:xfrm>
            <a:off x="6686382" y="6117022"/>
            <a:ext cx="2071353" cy="6634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37" name="Picture 36" descr="A close up of a logo&#10;&#10;Description automatically generated">
            <a:extLst>
              <a:ext uri="{FF2B5EF4-FFF2-40B4-BE49-F238E27FC236}">
                <a16:creationId xmlns:a16="http://schemas.microsoft.com/office/drawing/2014/main" id="{35771A37-1A9C-9941-8363-09B7805BC3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711" y="214367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91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2D23C-C332-764A-91AD-51303F5F8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BA01C-E370-0149-B97A-8799376DC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E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4286466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100F4-8831-2E47-8070-A03708AC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B7388-51E5-1546-A90F-6943B9829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A1E1CA-FF11-F345-8F40-2ED4A873E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297" y="0"/>
            <a:ext cx="9483406" cy="68580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E76C2B0-D559-FD48-85EE-AC7F2BC8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611" y="47625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6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D85EC-E2A7-EA4A-AC36-4A641F9F4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3DAD7-43AD-6141-A8F9-6FA951919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1D0811-5C82-3340-97FC-986CA00C6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244" y="0"/>
            <a:ext cx="9423511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5787441-33D0-1241-B3B8-C09EDFA81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611" y="47625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99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CFF2-FF2A-494B-B240-866B71D68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F130-1CCA-7F48-B6C7-C6B8210BD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269"/>
            <a:ext cx="10515600" cy="4351338"/>
          </a:xfrm>
        </p:spPr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89C5C-FB98-F64C-99A7-135E82A88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343" y="0"/>
            <a:ext cx="9484895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F925D90-462C-6242-8119-2A1DEF1E71DC}"/>
              </a:ext>
            </a:extLst>
          </p:cNvPr>
          <p:cNvSpPr/>
          <p:nvPr/>
        </p:nvSpPr>
        <p:spPr>
          <a:xfrm>
            <a:off x="4114800" y="79513"/>
            <a:ext cx="4005470" cy="1977887"/>
          </a:xfrm>
          <a:prstGeom prst="rect">
            <a:avLst/>
          </a:prstGeom>
          <a:solidFill>
            <a:srgbClr val="F6F8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DA52329D-A667-8240-9777-042550D09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211" y="-1587"/>
            <a:ext cx="1130300" cy="101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8B6996-7548-814C-8EE2-045FC5CD1A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571" y="392595"/>
            <a:ext cx="5190866" cy="607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458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DD714-54B0-0845-9B64-CE83B08A7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F458-A991-0843-BC7F-A713880F5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82B966-D894-9B4F-8BD9-24D2E985F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711" y="244668"/>
            <a:ext cx="9495289" cy="6613332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38D745E-B297-EA43-972E-17CCC1BCF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011" y="0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38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5B53D-2735-2B4F-9D6C-69B1D50B1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095B0-0F1F-B64D-89AA-AA496CC23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AEFAD-4A85-B140-9099-1788D589E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921" y="0"/>
            <a:ext cx="9054157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0E4FA27-1E82-704F-9F0D-D394F632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611" y="11906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02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8D946-157D-5C4C-BB44-8407B4C6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4CE12-AE8C-D246-A554-BAF4F5312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BF242-2AE2-CA4B-AE9C-26B71E24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273" y="263457"/>
            <a:ext cx="9392227" cy="6594542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40E21B9-4DBB-A44C-8693-3BBE42B97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211" y="0"/>
            <a:ext cx="11303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7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043F8-D3B5-C746-BDD3-D93B79A20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F36DA-12A7-8F4F-9F13-1A2654839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D3359-916A-4C4C-86E5-4BB2C0286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64" y="0"/>
            <a:ext cx="9621672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48A464C2-6796-964E-ACCA-224F01D80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411" y="0"/>
            <a:ext cx="1130300" cy="101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81DDF6-0DB9-2744-B27C-6478D1F44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080" y="708025"/>
            <a:ext cx="6788521" cy="546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41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ABE4-DB7B-1B4F-BD3D-D2684764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97B4B-B2D4-5049-B2C7-CEB211E47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A4BEE3-8E7C-A442-AF3A-DAE259AF6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09" y="169082"/>
            <a:ext cx="9850191" cy="6688918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5E808D1-697A-0242-AEB8-E5F8E0640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011" y="-142875"/>
            <a:ext cx="1130300" cy="101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1FDF67-1D6F-9240-BD6A-B9C8A7C0C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6840" y="449666"/>
            <a:ext cx="7399759" cy="588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76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113</Words>
  <Application>Microsoft Macintosh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Sevim Cengiz</dc:creator>
  <cp:lastModifiedBy>Sevim Cengiz</cp:lastModifiedBy>
  <cp:revision>4</cp:revision>
  <dcterms:created xsi:type="dcterms:W3CDTF">2020-11-05T09:35:19Z</dcterms:created>
  <dcterms:modified xsi:type="dcterms:W3CDTF">2020-11-08T08:58:55Z</dcterms:modified>
</cp:coreProperties>
</file>

<file path=docProps/thumbnail.jpeg>
</file>